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447" r:id="rId3"/>
    <p:sldId id="459" r:id="rId4"/>
    <p:sldId id="452" r:id="rId5"/>
    <p:sldId id="454" r:id="rId6"/>
    <p:sldId id="31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26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B5216-C7FE-4C59-85FE-BA60B756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B5284E-EFB3-478F-B71F-A7199E40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68207-EBA8-4060-B602-24B0868B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BF738-505E-4DEA-BCCE-B21DB6B1A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AAD4E-1AC5-4363-8BBA-CD1F0A8F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33C13-888C-4454-BF5F-BB9570D4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5500C-3DE6-436F-AF18-5ED6AFA48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AA218-8974-4144-9C2A-2CA4544D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D8F14-6987-46DF-AC85-B7889307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2A082-3786-4CC6-9831-D2801A86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8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F6BDA2-5294-4255-960E-E2036C5ED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80BC0F-6DCA-49E7-81BC-38EAD2AB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7E9C3-761A-45A1-A6E1-87F470AC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30228-1195-4A69-9D2B-263807A2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33718-C8C7-43C9-A58F-C52C5C0C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0D9A4-94D9-4B00-94F3-AC7728164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1E85C-34F5-4FBD-9EB8-1C6B3928A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0D960-62CC-4C2A-B47B-A80650A2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6C53D-35B3-4B37-814F-ADEE399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48045-755C-45C1-97AB-D6480664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F236A-51FD-4A4A-8218-EEF78190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F6908-27AA-49A4-9FD3-C5DC7341C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09B8A-CF1E-425D-8D3E-EE5F42F4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7859B-92FF-494B-BA79-93E61CDA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05B84-C294-4BCD-8BEA-58E9F2FE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9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F4D7A-79A7-4871-808A-3D0E92C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6747A-E9D8-4233-989E-A8D701069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FEA91-182C-41BC-B702-F08346BB1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C33F2-7FA1-4550-A12A-F0D96812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4E2D9-4847-41F0-A778-5AFAFE71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6E7A2-3FB6-4B58-AD6B-A32024A0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6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00DD2-CB35-4E6C-84F3-312B7B5C9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91562-052F-4467-94F1-2B3E5000B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C848B-B6C7-4C1A-8D58-7DE598BB8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346710-6AC5-4F11-A3BE-F3C601F1F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6B38E2-9FF9-4D4F-B2C9-84415D1BE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7AF76B-8BB7-4B83-94EB-EFFEBD5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D5E97F-E9A0-4CD1-A738-BFA5B1CD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61D59B-F34C-43BE-8B8E-9D027895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74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B1989-37F8-4792-BDC9-D40F5E60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E49F27-C21A-45DE-A6A9-A2C27047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754B79-33D1-43CD-BD2D-37C01AC2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7A599-64E6-4FCC-BDFB-78CBC5AB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1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E99554-3949-488C-B89F-4247A83E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6B04D9-E172-4D8B-90EE-9B8FFB2B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0BB94-5C59-4A86-829D-53883E2A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8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6CF39-DCD7-4AEC-A148-139C5B139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3D7EE-C4F4-40D7-9516-4FB7BF5F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27D3E0-EC0B-444A-A7DB-6AA4D3075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FCA291-E798-44D4-9DC3-A91BD4A5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17F1F-CB18-48D0-9885-9B7F1A0A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5C756-3FB2-4FC9-8CCC-4821AE74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5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E9644-9F9B-454C-B247-65DD9634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34F5EC-9683-41C3-A97D-CC4D3B45B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5D800-641A-4271-A2DD-6E9E0F98E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6E08BC-757B-4C99-B7B7-64BD634E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E6E0B7-F12B-4C44-BADA-07CE0199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003D65-A3E8-4EFE-925D-7AB5E324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F66FFF-679D-49B8-9D3F-FADD052A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5565C-D49C-4A0B-905A-9A04BEBA8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22071-D9E2-41E5-B93F-F599B43C8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7ECD0-502D-48B3-807E-3082A3582B11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72E00-D523-45C5-B1BE-3BC7CB307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B6F1B-43AB-4696-B975-A95250A77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EB82-0AC3-4C44-9C83-3E7ED0CC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4240A-14F1-4FC6-9DAC-F865BB611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512" y="174593"/>
            <a:ext cx="9971794" cy="1278269"/>
          </a:xfrm>
        </p:spPr>
        <p:txBody>
          <a:bodyPr>
            <a:normAutofit/>
          </a:bodyPr>
          <a:lstStyle/>
          <a:p>
            <a:pPr algn="l"/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D8713-A373-499E-B4E8-184533A4A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512" y="1767801"/>
            <a:ext cx="9971794" cy="4655211"/>
          </a:xfrm>
        </p:spPr>
        <p:txBody>
          <a:bodyPr>
            <a:normAutofit/>
          </a:bodyPr>
          <a:lstStyle/>
          <a:p>
            <a:pPr algn="l"/>
            <a:endParaRPr lang="en-US" dirty="0"/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EDF9052-BD2D-4FD8-9990-D36B474A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3" y="113633"/>
            <a:ext cx="989137" cy="127826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4404EEE-13E7-4B7D-B455-C3547ADAD13D}"/>
              </a:ext>
            </a:extLst>
          </p:cNvPr>
          <p:cNvSpPr txBox="1">
            <a:spLocks/>
          </p:cNvSpPr>
          <p:nvPr/>
        </p:nvSpPr>
        <p:spPr>
          <a:xfrm>
            <a:off x="0" y="3126736"/>
            <a:ext cx="12192000" cy="2362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vi-VN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3200" b="1" dirty="0">
                <a:cs typeface="Times New Roman" pitchFamily="18" charset="0"/>
              </a:rPr>
              <a:t>HỢP TÁC CÔNG TƯ TRONG THỦY SẢN </a:t>
            </a:r>
            <a:br>
              <a:rPr lang="vi-VN" sz="3200" b="1" dirty="0">
                <a:cs typeface="Times New Roman" pitchFamily="18" charset="0"/>
              </a:rPr>
            </a:br>
            <a:r>
              <a:rPr lang="vi-VN" sz="3200" b="1" dirty="0">
                <a:cs typeface="Times New Roman" pitchFamily="18" charset="0"/>
              </a:rPr>
              <a:t>(PPP-FISH)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vi-VN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E9FD8ED-3753-41D5-9DAD-621A81608152}"/>
              </a:ext>
            </a:extLst>
          </p:cNvPr>
          <p:cNvGraphicFramePr>
            <a:graphicFrameLocks noGrp="1"/>
          </p:cNvGraphicFramePr>
          <p:nvPr/>
        </p:nvGraphicFramePr>
        <p:xfrm>
          <a:off x="3343275" y="3109914"/>
          <a:ext cx="5505450" cy="638175"/>
        </p:xfrm>
        <a:graphic>
          <a:graphicData uri="http://schemas.openxmlformats.org/drawingml/2006/table">
            <a:tbl>
              <a:tblPr/>
              <a:tblGrid>
                <a:gridCol w="1581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0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3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8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endParaRPr lang="vi-VN" sz="900" dirty="0">
                        <a:solidFill>
                          <a:srgbClr val="E36C0A"/>
                        </a:solidFill>
                        <a:latin typeface="Garamond"/>
                        <a:ea typeface="Times New Roman"/>
                        <a:cs typeface="Arial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endParaRPr lang="vi-VN" sz="900" dirty="0">
                        <a:solidFill>
                          <a:srgbClr val="E36C0A"/>
                        </a:solidFill>
                        <a:latin typeface="Garamond"/>
                        <a:ea typeface="Times New Roman"/>
                        <a:cs typeface="Arial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endParaRPr lang="vi-VN" sz="900" dirty="0">
                        <a:solidFill>
                          <a:srgbClr val="E36C0A"/>
                        </a:solidFill>
                        <a:latin typeface="Garamond"/>
                        <a:ea typeface="Times New Roman"/>
                        <a:cs typeface="Arial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Picture 2">
            <a:extLst>
              <a:ext uri="{FF2B5EF4-FFF2-40B4-BE49-F238E27FC236}">
                <a16:creationId xmlns:a16="http://schemas.microsoft.com/office/drawing/2014/main" id="{A5E8EF61-ADAC-4C75-9390-E5BE42209A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84139"/>
            <a:ext cx="1524000" cy="146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EC003969-C95F-471C-A6B1-4D4296F4BF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1877059"/>
            <a:ext cx="23526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44619F52-DB4F-40DD-8103-C49B54AE25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063" y="1744662"/>
            <a:ext cx="121920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CCE5B578-803B-4231-BACE-A6DECB0C58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3" r="7713"/>
          <a:stretch>
            <a:fillRect/>
          </a:stretch>
        </p:blipFill>
        <p:spPr bwMode="auto">
          <a:xfrm>
            <a:off x="6324600" y="1736724"/>
            <a:ext cx="137160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91856C83-420F-4EFB-81F0-B216866FEE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7" t="25031" r="9991" b="22937"/>
          <a:stretch>
            <a:fillRect/>
          </a:stretch>
        </p:blipFill>
        <p:spPr bwMode="auto">
          <a:xfrm>
            <a:off x="2149475" y="2424112"/>
            <a:ext cx="23368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>
            <a:extLst>
              <a:ext uri="{FF2B5EF4-FFF2-40B4-BE49-F238E27FC236}">
                <a16:creationId xmlns:a16="http://schemas.microsoft.com/office/drawing/2014/main" id="{F220C034-E20A-4E99-9FF6-F95A5AA337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1571624"/>
            <a:ext cx="1062038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id="{864E5E86-790C-4AF7-8914-B7A66921087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1" y="1730375"/>
            <a:ext cx="1122363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1479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F8F0A64A-C6EA-4CE2-ADD6-42A19A28A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381000"/>
            <a:ext cx="8739188" cy="990600"/>
          </a:xfrm>
        </p:spPr>
        <p:txBody>
          <a:bodyPr/>
          <a:lstStyle/>
          <a:p>
            <a:r>
              <a:rPr lang="en-US" alt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THÚC ĐẨY ĐẦU TƯ THEO CHUỖI TÔM KHÉP KÍN</a:t>
            </a:r>
            <a:br>
              <a:rPr lang="en-US" alt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ADC35863-B545-4C03-B348-547FB28FFC7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55320" y="1066800"/>
            <a:ext cx="10789920" cy="4572000"/>
          </a:xfrm>
        </p:spPr>
        <p:txBody>
          <a:bodyPr/>
          <a:lstStyle/>
          <a:p>
            <a:pPr algn="just">
              <a:buClr>
                <a:srgbClr val="00B050"/>
              </a:buClr>
            </a:pP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25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liên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thụ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đầu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đó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03 HTX/THT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nhận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quốc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ASC, 09 HTX/THT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tiến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tới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nhận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năm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2018.</a:t>
            </a:r>
          </a:p>
          <a:p>
            <a:pPr algn="just">
              <a:buClr>
                <a:srgbClr val="00B050"/>
              </a:buClr>
            </a:pP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74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liên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đầu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vào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chuyển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giao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nghệ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thức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ăn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con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giống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chế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bạt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lót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hồ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tôm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pPr algn="just">
              <a:buClr>
                <a:srgbClr val="00B050"/>
              </a:buClr>
            </a:pP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Lợi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nhuận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HTX/THT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tăng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10% - 20%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hai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năm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liên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tiếp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2016, 2017. </a:t>
            </a:r>
          </a:p>
          <a:p>
            <a:pPr algn="just">
              <a:buClr>
                <a:srgbClr val="00B050"/>
              </a:buClr>
            </a:pP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ngân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vay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40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tỷ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theo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mô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chuỗi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trị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172" name="Picture 2">
            <a:extLst>
              <a:ext uri="{FF2B5EF4-FFF2-40B4-BE49-F238E27FC236}">
                <a16:creationId xmlns:a16="http://schemas.microsoft.com/office/drawing/2014/main" id="{06BD996A-D8FB-475D-A750-D463121ED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4775200"/>
            <a:ext cx="3048000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3">
            <a:extLst>
              <a:ext uri="{FF2B5EF4-FFF2-40B4-BE49-F238E27FC236}">
                <a16:creationId xmlns:a16="http://schemas.microsoft.com/office/drawing/2014/main" id="{57CB78D7-F347-44A1-A0AB-94FAD211B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519" y="4756150"/>
            <a:ext cx="282575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4">
            <a:extLst>
              <a:ext uri="{FF2B5EF4-FFF2-40B4-BE49-F238E27FC236}">
                <a16:creationId xmlns:a16="http://schemas.microsoft.com/office/drawing/2014/main" id="{08522769-0342-4552-874C-6DDE60F50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75" y="4737100"/>
            <a:ext cx="2828925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>
            <a:extLst>
              <a:ext uri="{FF2B5EF4-FFF2-40B4-BE49-F238E27FC236}">
                <a16:creationId xmlns:a16="http://schemas.microsoft.com/office/drawing/2014/main" id="{7A933D9D-086D-485D-92B0-241787E09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733800"/>
            <a:ext cx="7848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6BB1F9-BC38-4121-AD0E-DA1292BAFFB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74320" y="487680"/>
            <a:ext cx="11551920" cy="517175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vi-VN" sz="2400" b="1" dirty="0">
                <a:solidFill>
                  <a:srgbClr val="00B050"/>
                </a:solidFill>
              </a:rPr>
              <a:t>CHƯƠNG TRÌNH CẢI THIỆN NGHỀ KHAI THÁC CÁ NGỪ VẰN TẠI VIỆT NAM</a:t>
            </a:r>
            <a:endParaRPr lang="en-US" sz="2400" b="1" dirty="0">
              <a:solidFill>
                <a:srgbClr val="00B050"/>
              </a:solidFill>
            </a:endParaRPr>
          </a:p>
          <a:p>
            <a:pPr algn="just">
              <a:buClr>
                <a:srgbClr val="00B050"/>
              </a:buClr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bên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tham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gia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đã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xây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dựng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thống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nhất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kế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hoạch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hành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động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chung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B050"/>
              </a:buClr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02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nhà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mua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hàng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08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công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đã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đơn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đăng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tham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gia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cam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kết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đóng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góp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kinh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phí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theo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trình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B050"/>
              </a:buClr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vấn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IUU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truy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xuất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nguồn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gốc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được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bên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thống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nhất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vào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triển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khai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Char char="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50A8F565-DCA9-4E43-867B-D630E5E70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33339"/>
            <a:ext cx="8077200" cy="960437"/>
          </a:xfrm>
        </p:spPr>
        <p:txBody>
          <a:bodyPr/>
          <a:lstStyle/>
          <a:p>
            <a:r>
              <a:rPr lang="en-US" altLang="en-US" sz="2800" b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HỖ TRỢ PHÁT TRIỂN NUÔI TÔM, CÁ TRA BỀN VỮNG Ở ĐBSCL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0ABC4F5F-7970-4A6F-96E0-F52952C5CDD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81000" y="990600"/>
            <a:ext cx="11231880" cy="5029200"/>
          </a:xfrm>
        </p:spPr>
        <p:txBody>
          <a:bodyPr/>
          <a:lstStyle/>
          <a:p>
            <a:pPr algn="just">
              <a:buClr>
                <a:srgbClr val="00B050"/>
              </a:buClr>
            </a:pP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Dự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án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9/2018-12/2020</a:t>
            </a:r>
          </a:p>
          <a:p>
            <a:pPr algn="just">
              <a:buClr>
                <a:srgbClr val="00B050"/>
              </a:buClr>
            </a:pP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IDH, TCTS,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Hội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nghề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VASEP,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Sở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NNPTNT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DN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nuôi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chế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biến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tôm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B050"/>
              </a:buClr>
            </a:pP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Vốn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1,7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triệu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EUR,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đó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450.000 EUR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IDH, 1,25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Triệu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DN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nhà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nước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B050"/>
              </a:buClr>
            </a:pP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Mục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Clr>
                <a:srgbClr val="00B050"/>
              </a:buClr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Nâng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hiệu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trắc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môi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giám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sát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dịch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bệnh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nuôi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tôm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B050"/>
              </a:buClr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Nâng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tỷ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lệ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giảm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chất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kháng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nuôi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tôm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B050"/>
              </a:buClr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hệ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thống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nguồn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gốc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đáp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ứng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thị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khẩu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3035A0DA-3AC3-48D7-9840-34D5A5C44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87" y="228600"/>
            <a:ext cx="11267070" cy="808038"/>
          </a:xfrm>
        </p:spPr>
        <p:txBody>
          <a:bodyPr/>
          <a:lstStyle/>
          <a:p>
            <a:r>
              <a:rPr lang="en-US" altLang="en-US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 HOẠT ĐỘNG KHÁC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A6412638-8F2D-4CBB-A65F-A20EE4500E7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96240" y="1219200"/>
            <a:ext cx="11475720" cy="4800600"/>
          </a:xfrm>
        </p:spPr>
        <p:txBody>
          <a:bodyPr>
            <a:normAutofit/>
          </a:bodyPr>
          <a:lstStyle/>
          <a:p>
            <a:pPr algn="just">
              <a:buClr>
                <a:srgbClr val="00B050"/>
              </a:buClr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thoại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bàn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tròn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PPP-FISH: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hàng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theo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chuyên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B050"/>
              </a:buClr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Phối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hợp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hoạt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động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xúc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tiến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thương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mại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ngoài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nước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B050"/>
              </a:buClr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Hỗ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trợ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cận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GSTF</a:t>
            </a:r>
          </a:p>
          <a:p>
            <a:pPr marL="0" indent="0" algn="just">
              <a:buNone/>
              <a:defRPr/>
            </a:pPr>
            <a:r>
              <a:rPr lang="en-US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KIẾN NGHỊ:</a:t>
            </a:r>
          </a:p>
          <a:p>
            <a:pPr marL="514350" indent="-514350" algn="just">
              <a:buClr>
                <a:srgbClr val="00B050"/>
              </a:buClr>
              <a:buFont typeface="Wingdings 2" pitchFamily="18" charset="2"/>
              <a:buAutoNum type="arabicPeriod"/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Phê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duyệt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hỗ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trợ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thuật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thực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hiện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dự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án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PPP</a:t>
            </a:r>
          </a:p>
          <a:p>
            <a:pPr marL="514350" indent="-514350" algn="just">
              <a:buClr>
                <a:srgbClr val="00B050"/>
              </a:buClr>
              <a:buFont typeface="Wingdings 2" pitchFamily="18" charset="2"/>
              <a:buAutoNum type="arabicPeriod"/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Hỗ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trợ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nhân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rộng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kết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quả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thành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công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từ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dự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án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PPP</a:t>
            </a:r>
          </a:p>
          <a:p>
            <a:pPr marL="514350" indent="-514350" algn="just">
              <a:buClr>
                <a:srgbClr val="00B050"/>
              </a:buClr>
              <a:buFont typeface="Wingdings 2" pitchFamily="18" charset="2"/>
              <a:buAutoNum type="arabicPeriod"/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Chủ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động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nguồn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ngân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sách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tham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gia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hoạt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động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PPP</a:t>
            </a:r>
          </a:p>
          <a:p>
            <a:pPr marL="514350" indent="-514350" algn="just">
              <a:buFont typeface="Wingdings 2" pitchFamily="18" charset="2"/>
              <a:buAutoNum type="arabicPeriod"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D4F8C753-9145-4A03-A6EB-C9D59392E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295400"/>
            <a:ext cx="8382000" cy="2209800"/>
          </a:xfrm>
        </p:spPr>
        <p:txBody>
          <a:bodyPr/>
          <a:lstStyle/>
          <a:p>
            <a:pPr algn="ctr"/>
            <a:r>
              <a:rPr lang="en-US" altLang="en-US" sz="5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CHÂN THÀNH CẢM ƠN!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406</Words>
  <Application>Microsoft Office PowerPoint</Application>
  <PresentationFormat>Widescreen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Garamond</vt:lpstr>
      <vt:lpstr>Times New Roman</vt:lpstr>
      <vt:lpstr>Wingdings 2</vt:lpstr>
      <vt:lpstr>Office Theme</vt:lpstr>
      <vt:lpstr>PowerPoint Presentation</vt:lpstr>
      <vt:lpstr>THÚC ĐẨY ĐẦU TƯ THEO CHUỖI TÔM KHÉP KÍN </vt:lpstr>
      <vt:lpstr>PowerPoint Presentation</vt:lpstr>
      <vt:lpstr>HỖ TRỢ PHÁT TRIỂN NUÔI TÔM, CÁ TRA BỀN VỮNG Ở ĐBSCL</vt:lpstr>
      <vt:lpstr>CÁC HOẠT ĐỘNG KHÁC</vt:lpstr>
      <vt:lpstr>CHÂN THÀNH CẢM ƠN!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Chi Hieu</dc:creator>
  <cp:lastModifiedBy>giang vu</cp:lastModifiedBy>
  <cp:revision>3</cp:revision>
  <dcterms:created xsi:type="dcterms:W3CDTF">2018-08-08T16:35:16Z</dcterms:created>
  <dcterms:modified xsi:type="dcterms:W3CDTF">2018-08-14T04:55:54Z</dcterms:modified>
</cp:coreProperties>
</file>